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45"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06B7F604-64A2-40C9-9395-652D29E401C5}" srcId="{06442739-9033-456C-A7DB-C3898F6928CD}" destId="{2B4B528E-EA3F-4D3C-A42A-08B22D9D48C0}" srcOrd="0" destOrd="0" parTransId="{C886025F-8758-4A2D-A8F7-90F4615BD8C1}" sibTransId="{B1A852B3-1B17-4AF9-A325-7854BBCD24D6}"/>
    <dgm:cxn modelId="{BD9EB23E-98B4-4816-B021-6EA7AB7CB08C}" type="presOf" srcId="{DD4B55AF-2D2A-4D7A-999A-F179F599584A}" destId="{C2DB64A5-D1F0-4EDB-8CF0-F2B40B87A329}"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AD1C35F2-DB24-42D7-B164-5DED04BE2AB6}" type="presOf" srcId="{21376798-2B80-4637-8A41-3517EA03F49E}" destId="{6EA23E3C-B630-4164-BB05-5E2ECE19E032}" srcOrd="1"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8CB1EAAA-87A6-4763-AA7E-25F24526E4FC}" type="presOf" srcId="{8409F28E-2B19-43D2-988D-6E9BE830924E}" destId="{1E8DD6A6-DD02-4752-9278-289135B76F4E}"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EA31B7F6-C922-46F3-BF38-8BC31AFD8F00}" srcId="{1D26ACAF-7FE8-421C-A4CC-BCEF5E2EDC8C}" destId="{2F6FF398-CA36-411A-9F4C-2AB170A31425}" srcOrd="0" destOrd="0" parTransId="{1AA532BD-AFD8-4E16-953E-C3736CA05D77}" sibTransId="{F7E26C1E-6E69-4BBE-9634-57A254634FC8}"/>
    <dgm:cxn modelId="{CF8AB24C-970A-4F6D-95D1-B907ACC81E78}" type="presOf" srcId="{2F6FF398-CA36-411A-9F4C-2AB170A31425}" destId="{8A6EAE37-6F2A-4CF6-A7D7-430D0522A0C5}" srcOrd="0"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46619F3C-0D9A-4EAB-9191-14949878FBB1}" type="presOf" srcId="{E6D6AD5A-917B-4F21-9EF3-CDA2AE630E51}" destId="{7F950C0B-3110-4F53-9E8D-D04939819264}"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5B9CD25E-DAA9-4A67-88E3-497F39E42EF1}" type="presOf" srcId="{9A09C4DC-766B-47CD-80EE-47D58B3BEDA5}" destId="{4675A49D-1EB2-4F51-8BAF-A485D2215F92}" srcOrd="1"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4425F78B-8B03-4E2F-A9E2-1DF5AE64B5A2}" srcId="{4154C72F-0684-4B33-9261-99A8E0DD5192}" destId="{DD4B55AF-2D2A-4D7A-999A-F179F599584A}" srcOrd="0" destOrd="0" parTransId="{9A09C4DC-766B-47CD-80EE-47D58B3BEDA5}" sibTransId="{699F34A6-2EA3-424F-99D2-D1471764B6E7}"/>
    <dgm:cxn modelId="{ABBC8EEE-A597-4A9F-9D5E-007813F165EB}" type="presOf" srcId="{1AA532BD-AFD8-4E16-953E-C3736CA05D77}" destId="{6C0AA349-D58F-41F4-92E9-3C1C0969F40F}" srcOrd="1"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FDC88EDA-8FFA-4321-A3EF-9D56BFB6E2DA}" type="presOf" srcId="{D92F01DF-FA99-4E3F-AE79-88BB616B5445}" destId="{E060B6FC-A2DE-408E-93E4-13B2C26B289A}"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82F59CD1-FF49-4D00-B733-7BDEDBB2ABDE}" type="presOf" srcId="{EC8B6165-32C6-414F-B5A3-F5DC05BC1336}" destId="{5A475C27-C026-4959-96A7-07AB02DD4568}" srcOrd="0" destOrd="0" presId="urn:microsoft.com/office/officeart/2005/8/layout/hierarchy2"/>
    <dgm:cxn modelId="{034D3CCF-2EB1-4226-A719-5C5D5D065603}" srcId="{86808D2E-135C-4369-B319-B55DD81C6061}" destId="{0853C97B-BDA8-48A3-804E-7F3A03CF8A15}" srcOrd="0" destOrd="0" parTransId="{C8C9054F-06F7-4A58-A481-D6B70882FED1}" sibTransId="{6414E7CD-EB65-4DB5-AECD-7C61E346F718}"/>
    <dgm:cxn modelId="{22CFE8CB-CDD0-4DD6-8162-69610A4413B0}" srcId="{CF9BFD60-9C18-4105-B9B9-84A53B678AD7}" destId="{54751F5D-4332-48D0-924B-FE2C5F3DBF9B}" srcOrd="1" destOrd="0" parTransId="{8409F28E-2B19-43D2-988D-6E9BE830924E}" sibTransId="{91DA9366-EB2A-4997-A3DD-B8C563BD8D65}"/>
    <dgm:cxn modelId="{9F55994F-8698-481C-A59A-000C7F138F3E}" type="presOf" srcId="{1DDF332B-11C1-43FC-90B7-F4261F454FBA}" destId="{382D6242-A075-40C4-AE97-9033102D0BA6}"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E8325373-BE41-49FC-9316-8AE0911ED04F}" type="presOf" srcId="{E4C00E69-8533-4822-B11E-C38984584459}" destId="{DB589692-A16C-4828-87E8-7C9F87C1F795}"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7042AE36-1CED-41A0-A696-BA25021D9C42}" type="presOf" srcId="{AFAB5CDA-7B88-41DB-9C2A-CA26441FC4F2}" destId="{AABDD0BD-9F84-49D1-AD02-3415EC63BC30}" srcOrd="0" destOrd="0" presId="urn:microsoft.com/office/officeart/2005/8/layout/hierarchy2"/>
    <dgm:cxn modelId="{E0E8804F-0C63-46F0-B53A-B328BF66F74E}" srcId="{AFAB5CDA-7B88-41DB-9C2A-CA26441FC4F2}" destId="{E4C00E69-8533-4822-B11E-C38984584459}" srcOrd="1" destOrd="0" parTransId="{3ADA3BEF-83C4-4588-A325-9991D1C53E2D}" sibTransId="{C4171879-AF88-4C71-B9CC-DC8D75CC7969}"/>
    <dgm:cxn modelId="{920DB24F-FC7D-4922-B9A6-572432C6C5F4}" type="presOf" srcId="{1AA532BD-AFD8-4E16-953E-C3736CA05D77}" destId="{190CA339-864F-435B-AF3D-7D5FEF08B601}" srcOrd="0"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232D0130-4DA4-4FF3-BF16-3DCF51850618}" srcId="{0853C97B-BDA8-48A3-804E-7F3A03CF8A15}" destId="{E6D6AD5A-917B-4F21-9EF3-CDA2AE630E51}" srcOrd="1" destOrd="0" parTransId="{21376798-2B80-4637-8A41-3517EA03F49E}" sibTransId="{C2938329-408E-448C-B896-05BBEAAE5F6F}"/>
    <dgm:cxn modelId="{413723AD-5C78-4D7B-8C33-E8C0F91220DD}" type="presOf" srcId="{C886025F-8758-4A2D-A8F7-90F4615BD8C1}" destId="{59B4471D-52A7-49C7-BA28-AB44F54261B3}" srcOrd="1"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0EDD4260-A7C5-4F29-B416-31858C9DAD65}" type="presOf" srcId="{C886025F-8758-4A2D-A8F7-90F4615BD8C1}" destId="{D4AF226F-44A6-49CA-A79A-44E01E36F452}" srcOrd="0"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40D80B5B-7AE8-4E60-94CF-35A06B890338}" type="presOf" srcId="{087C0C3E-21E4-4BE8-9676-A8B6A4A131B6}" destId="{8C82C661-8048-4CC5-BE23-53992CD196A7}" srcOrd="0"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74191D7C-3E9D-4D8F-BFFF-1FB4EAA147B6}" type="presOf" srcId="{2B4B528E-EA3F-4D3C-A42A-08B22D9D48C0}" destId="{168FCF9C-30BC-4254-832F-91C342F70FFA}" srcOrd="0"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C1A6E839-4E1F-47F5-9F6C-9E7D38211998}" type="presOf" srcId="{D3EAF60F-3458-4B54-B46F-0653F72D62C6}" destId="{D46E5736-E415-4A4A-B4D6-F0D7ECCF8858}" srcOrd="0" destOrd="0" presId="urn:microsoft.com/office/officeart/2005/8/layout/hierarchy2"/>
    <dgm:cxn modelId="{5CEFD264-2872-4FBD-AD75-797B42481EA3}" type="presOf" srcId="{86808D2E-135C-4369-B319-B55DD81C6061}" destId="{BF60B6B7-F3BD-4E2A-9C8D-BE159CD28837}" srcOrd="0" destOrd="0" presId="urn:microsoft.com/office/officeart/2005/8/layout/hierarchy2"/>
    <dgm:cxn modelId="{1810176F-4ED9-4B41-848B-99E85865ED1E}" type="presOf" srcId="{3BD665C4-E95B-46EA-B087-162383C3C8CD}" destId="{BAFE0736-EE3B-4591-B6F3-51BAD01CA8A1}" srcOrd="0" destOrd="0" presId="urn:microsoft.com/office/officeart/2005/8/layout/hierarchy2"/>
    <dgm:cxn modelId="{A46D32E0-6B9B-49C9-9618-6A4600FC7937}" type="presOf" srcId="{112EDF31-D916-4C89-B203-F9897AB67A89}" destId="{31080C47-9C41-4112-8E57-436BCF1BE0BA}"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89129CBB-18AF-4E45-99D1-F8D61D6B335A}" type="presOf" srcId="{1D26ACAF-7FE8-421C-A4CC-BCEF5E2EDC8C}" destId="{0BF9BFE1-DA97-49E8-A0E0-DE672930D54A}"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8A8E03C3-4C71-4D88-ACF6-36B86FA59EC2}" type="presOf" srcId="{42ACB6F0-272C-409C-861F-3EAABC78144F}" destId="{E05B5743-94AD-4B5A-98A4-5908F02AC54C}"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34ABB6E0-F1D2-4F05-B3A3-DDD8DD2ACD73}" type="presOf" srcId="{9A09C4DC-766B-47CD-80EE-47D58B3BEDA5}" destId="{A2FCE3C2-243D-4029-BD5B-77D5AFB42605}"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F958BFE4-D3B6-4715-8ADF-B154B8F5F26A}" srcId="{2B4B528E-EA3F-4D3C-A42A-08B22D9D48C0}" destId="{86808D2E-135C-4369-B319-B55DD81C6061}" srcOrd="3" destOrd="0" parTransId="{91379274-924E-455A-9DAE-3C2A66C9C435}" sibTransId="{215B2E85-DDE6-4539-97A8-62F52A4B8B16}"/>
    <dgm:cxn modelId="{F14B6966-EFE8-4C1C-8D6D-8E9631E5DA81}" type="presOf" srcId="{8409F28E-2B19-43D2-988D-6E9BE830924E}" destId="{1CD561C6-D6F8-43E9-8FBE-49EE5BB8D3F8}" srcOrd="1"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4EEE536A-B0D6-4D1F-815F-80356CDB6C2D}" type="presOf" srcId="{0781AAE3-5390-434A-B2FF-4C98EF6D7D08}" destId="{F61D6E56-F67B-49A2-9BB6-DE1A1E38CE88}"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nunc</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non quam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gravida, dui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1229292" y="618517"/>
            <a:ext cx="9733416" cy="5474566"/>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01"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18034</TotalTime>
  <Words>3190</Words>
  <Application>Microsoft Office PowerPoint</Application>
  <PresentationFormat>Widescreen</PresentationFormat>
  <Paragraphs>182</Paragraphs>
  <Slides>15</Slides>
  <Notes>15</Notes>
  <HiddenSlides>2</HiddenSlides>
  <MMClips>2</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23"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RK</dc:creator>
  <cp:lastModifiedBy>Don Adcliffe</cp:lastModifiedBy>
  <cp:revision>145</cp:revision>
  <dcterms:created xsi:type="dcterms:W3CDTF">2016-03-14T18:11:10Z</dcterms:created>
  <dcterms:modified xsi:type="dcterms:W3CDTF">2016-05-05T16:00:06Z</dcterms:modified>
</cp:coreProperties>
</file>